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0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B"/>
    <a:srgbClr val="FFFFFF"/>
    <a:srgbClr val="FFDD00"/>
    <a:srgbClr val="F9F9F9"/>
    <a:srgbClr val="EB606E"/>
    <a:srgbClr val="575757"/>
    <a:srgbClr val="0052CC"/>
    <a:srgbClr val="61DA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5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68AAB-EF7A-60D8-FB07-2D8A1235FD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B6D4D-93A2-A61B-9EFB-303A9BCC8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375A1-4F60-F615-BA71-FD5A1534C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E89F9-C5C0-CBF0-99C4-BAE8ECF10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97E43-5198-64F9-592C-CFD92C973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912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83FC8-0C30-8BBF-1316-CFEDAA09F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3895B5-14DA-4D6A-973E-3AA650AF27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40B58-9A2E-D706-7932-FB5EFE505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1E026-593C-DE25-5E66-7AFC00609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4C6CC-F809-177B-E9AE-1E571492C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06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A2C2C7-9ED5-7F3F-8F21-FA77BE299C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0B6A75-52C0-BC31-81E9-F1070432A2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64F31-24D8-0049-16D2-0E2682F03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09144-8B24-5857-FE25-4519A5666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EB85A-4B50-60B0-05F0-6C79E2799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437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2C9BF-DDE9-9A81-7C60-9C81C5A3D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528A5-700C-AAC7-2CB0-93BAFA78A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04D6A-8B91-5A46-058F-DEA3F1E0A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ECFA2-2E61-FD19-8D53-5D35062B4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CDD84-4223-2DF0-3566-D4B171463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7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19FD6-3010-428D-671D-D372A251D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F8588-1360-731D-279B-7A0C375FF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C1AA2F-6FBA-5963-BAAF-319010FEA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8B1D9-A122-90DA-E995-1A4EB7B02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987DA-1647-3ADE-C445-8C73A8725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51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14E09-DB82-D4F1-A1C7-C29D897B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3012E-B420-EA7D-F69C-FF1D81C47F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51633-BF7F-96ED-CE13-9D660219D8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988AD-17FE-2DB4-B595-E537E0310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C6C5E7-02E9-1D08-C808-2CFDE5FC6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2CA1D-1586-872E-56DE-1EBFB1FC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59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088CF-8319-199E-0F53-BD210BB7F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EA8BB-252F-7056-C10D-A21B5C273B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5CC801-D8E8-4935-3694-A5D0998C55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3B0573-092B-BCB8-587E-B29733D6EE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B06E6F-1E0C-093C-D7AC-D0177DA1B2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00AC77-37CF-6A47-AA0A-2E2360F4B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7C79A6-AF87-669D-6258-BB81523BF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D7FBD4-52B5-944A-06B7-2847507BC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72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96E9C-7B14-6D95-ECD5-DC3677392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AF1392-0BE4-4D80-AB8F-0E26FB6EB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FE72C-FBCD-3AF5-314F-DDB008C99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595B1C-DAAB-EB74-5967-1BB355307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76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0A7B7D-6226-11FD-97E4-9F7921055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045458-EBF4-0E9C-ADF1-723BF087D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4217CF-E5E1-1FEC-D8F3-A817272F5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59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14EC3-9331-D8A1-1A87-24D7E1AF2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1C76E-4E95-38F3-4C06-73C1E3905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121C6-7AE5-564A-0F11-F8A845BD6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1C82B2-0A8E-1BD5-C793-9C1DC38B2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88216B-B1D4-B089-3987-8E194EA66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DFAAFF-89DF-FEC9-0B1C-373A6687D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358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E0D2F-A15D-9A21-B35B-D9C30DD56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B2789E-AD23-CAAD-977A-6FA7EB5963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447F3D-F7D7-9611-A549-30E490537E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34A4EB-EB71-CE36-0F58-FCC9A82A2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F5913-635D-CAD1-9B46-66030D2A4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0BB3EC-6499-82A6-1FD6-B150CE4BE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67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8EDEC0-2312-9510-E7AB-9A429E02F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4DE17A-1790-BF14-0766-4474D58E1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78C68-C7A0-C597-723F-F701395466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F8FA8-2B27-48D4-814E-9E145BBBAADF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FF3CE-D067-B0A1-B761-8C8CCB2F3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36BAD-C5E4-C695-0740-97F0FB52B3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F43F8-3565-485D-B303-FDA4D8D87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85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C92382-722E-5506-419E-AC419E3E7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65" y="696531"/>
            <a:ext cx="7261599" cy="5293452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B2BE662-DE43-BAB9-FA4F-67AA93EA89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22574" y="3661673"/>
            <a:ext cx="9144000" cy="1655762"/>
          </a:xfrm>
        </p:spPr>
        <p:txBody>
          <a:bodyPr/>
          <a:lstStyle/>
          <a:p>
            <a:r>
              <a:rPr lang="en-US" dirty="0"/>
              <a:t>Code Academy AzMF201</a:t>
            </a:r>
          </a:p>
          <a:p>
            <a:r>
              <a:rPr lang="en-US" dirty="0"/>
              <a:t>Fuad Mammadov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7D58539C-C330-AB76-33C9-CAF00157A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84980" y="2373762"/>
            <a:ext cx="3060707" cy="82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507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F649-83B9-1515-73E8-57D86B10D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783" y="751854"/>
            <a:ext cx="10515600" cy="1325563"/>
          </a:xfrm>
        </p:spPr>
        <p:txBody>
          <a:bodyPr/>
          <a:lstStyle/>
          <a:p>
            <a:r>
              <a:rPr lang="en-US" dirty="0"/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B87D0-E567-3BC8-C4BB-2B1334A99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783" y="2077417"/>
            <a:ext cx="2527852" cy="1884984"/>
          </a:xfrm>
        </p:spPr>
        <p:txBody>
          <a:bodyPr/>
          <a:lstStyle/>
          <a:p>
            <a:r>
              <a:rPr lang="en-US" dirty="0"/>
              <a:t>Wishlist.</a:t>
            </a:r>
          </a:p>
          <a:p>
            <a:r>
              <a:rPr lang="en-US" dirty="0"/>
              <a:t>Events slider.</a:t>
            </a:r>
          </a:p>
          <a:p>
            <a:r>
              <a:rPr lang="en-US" dirty="0"/>
              <a:t>Popular.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713BB4-7208-65FF-E7D0-D029A2CF1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12473">
            <a:off x="1381475" y="2324087"/>
            <a:ext cx="12192000" cy="29784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10E2D9-2E93-FFE9-B0F7-2A6BB559F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900000">
            <a:off x="4492488" y="3399371"/>
            <a:ext cx="12192000" cy="30156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2FDA32-8E7D-43C6-64EA-907594731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12473">
            <a:off x="7507715" y="4699537"/>
            <a:ext cx="12192000" cy="297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33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9A2DF-700F-CCB3-289B-31B4AAA39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6377" y="617436"/>
            <a:ext cx="2926976" cy="1325563"/>
          </a:xfrm>
        </p:spPr>
        <p:txBody>
          <a:bodyPr/>
          <a:lstStyle/>
          <a:p>
            <a:r>
              <a:rPr lang="en-US" dirty="0"/>
              <a:t>Detail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C67E2-D6E9-6F12-D0C2-AA909A463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4017" y="2084562"/>
            <a:ext cx="3847353" cy="4061199"/>
          </a:xfrm>
        </p:spPr>
        <p:txBody>
          <a:bodyPr/>
          <a:lstStyle/>
          <a:p>
            <a:r>
              <a:rPr lang="en-US" dirty="0"/>
              <a:t>Venue</a:t>
            </a:r>
          </a:p>
          <a:p>
            <a:r>
              <a:rPr lang="en-US" dirty="0"/>
              <a:t>Language</a:t>
            </a:r>
          </a:p>
          <a:p>
            <a:r>
              <a:rPr lang="en-US" b="0" i="0" dirty="0">
                <a:solidFill>
                  <a:srgbClr val="1F1F1F"/>
                </a:solidFill>
                <a:effectLst/>
                <a:latin typeface="consolas" panose="020B0609020204030204" pitchFamily="49" charset="0"/>
              </a:rPr>
              <a:t>Age restrictions</a:t>
            </a:r>
          </a:p>
          <a:p>
            <a:r>
              <a:rPr lang="en-US" dirty="0"/>
              <a:t>About event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B43866-0EEF-2E6D-43E6-F39CD72AB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739" y="928687"/>
            <a:ext cx="59436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796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E2C7E-3E87-49EA-5E5F-0824011B8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138" y="1397584"/>
            <a:ext cx="3892826" cy="1325563"/>
          </a:xfrm>
        </p:spPr>
        <p:txBody>
          <a:bodyPr/>
          <a:lstStyle/>
          <a:p>
            <a:r>
              <a:rPr lang="en-US" dirty="0"/>
              <a:t>Category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ED7AC-9B5D-CD39-9C14-DE4A7B78E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884719"/>
            <a:ext cx="5161723" cy="2859019"/>
          </a:xfrm>
        </p:spPr>
        <p:txBody>
          <a:bodyPr/>
          <a:lstStyle/>
          <a:p>
            <a:r>
              <a:rPr lang="en-US" dirty="0"/>
              <a:t>Place Filter</a:t>
            </a:r>
          </a:p>
          <a:p>
            <a:r>
              <a:rPr lang="en-US" dirty="0"/>
              <a:t>Date Range Filter</a:t>
            </a:r>
          </a:p>
          <a:p>
            <a:r>
              <a:rPr lang="en-US" dirty="0"/>
              <a:t>Price Filter</a:t>
            </a:r>
          </a:p>
          <a:p>
            <a:r>
              <a:rPr lang="en-US" dirty="0"/>
              <a:t>Filter By Category</a:t>
            </a:r>
          </a:p>
          <a:p>
            <a:r>
              <a:rPr lang="en-US" dirty="0"/>
              <a:t>Search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4EB01B-F7C0-1FFF-A5FE-2A78A6C3B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86" y="3660500"/>
            <a:ext cx="10944225" cy="25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983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4D618-D7BF-F9E4-B4C9-286ACEA2F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1188" y="1667080"/>
            <a:ext cx="1851212" cy="1325563"/>
          </a:xfrm>
        </p:spPr>
        <p:txBody>
          <a:bodyPr/>
          <a:lstStyle/>
          <a:p>
            <a:r>
              <a:rPr lang="en-US" dirty="0"/>
              <a:t>Venue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16FE2-C23E-D003-DF6A-29D54F92E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1188" y="3218748"/>
            <a:ext cx="3207871" cy="2148728"/>
          </a:xfrm>
        </p:spPr>
        <p:txBody>
          <a:bodyPr/>
          <a:lstStyle/>
          <a:p>
            <a:r>
              <a:rPr lang="en-US" dirty="0"/>
              <a:t>Embedded map</a:t>
            </a:r>
          </a:p>
          <a:p>
            <a:r>
              <a:rPr lang="en-US" dirty="0"/>
              <a:t>Address</a:t>
            </a:r>
          </a:p>
          <a:p>
            <a:r>
              <a:rPr lang="en-US" dirty="0"/>
              <a:t>Phone</a:t>
            </a:r>
          </a:p>
          <a:p>
            <a:r>
              <a:rPr lang="en-US" dirty="0"/>
              <a:t>Mobile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0E16E2-862B-97D3-07B1-9C668EA8E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131" y="1210019"/>
            <a:ext cx="5508425" cy="4437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85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4A91F4-4AE6-794D-4F16-20515D814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F78F5-C45D-96DD-DA21-CE1DA37C9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501" y="142615"/>
            <a:ext cx="10515600" cy="1325563"/>
          </a:xfrm>
        </p:spPr>
        <p:txBody>
          <a:bodyPr/>
          <a:lstStyle/>
          <a:p>
            <a:r>
              <a:rPr lang="en-US" dirty="0" err="1"/>
              <a:t>FrontEnd</a:t>
            </a:r>
            <a:r>
              <a:rPr lang="en-US" dirty="0"/>
              <a:t> technologies</a:t>
            </a:r>
          </a:p>
        </p:txBody>
      </p:sp>
      <p:pic>
        <p:nvPicPr>
          <p:cNvPr id="1026" name="Picture 2" descr="HTML5 - Wikipedia">
            <a:extLst>
              <a:ext uri="{FF2B5EF4-FFF2-40B4-BE49-F238E27FC236}">
                <a16:creationId xmlns:a16="http://schemas.microsoft.com/office/drawing/2014/main" id="{2D0E9809-83B7-138A-579F-92CDAB79D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817" y="1981072"/>
            <a:ext cx="1695541" cy="1695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AB5B692-902B-3DB6-89E8-10CD873BA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409" y="1907748"/>
            <a:ext cx="1202112" cy="1695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D9D23B-2066-C9CA-F321-5F09CA248C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633" y="1907748"/>
            <a:ext cx="1803615" cy="1803615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3C8B849-79AF-6ED0-2B14-92BC9698C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060" y="4323124"/>
            <a:ext cx="1550780" cy="134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DCBA6DB-72A3-5416-0FA8-73594C7EA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0530" y="4209473"/>
            <a:ext cx="1550781" cy="1527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19A7C70-F68F-ED0E-AC21-1A4EBB21B68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240409" y="4253461"/>
            <a:ext cx="1260604" cy="14496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6F37B6-9C7A-C0B7-4AEF-94EDA3E553CD}"/>
              </a:ext>
            </a:extLst>
          </p:cNvPr>
          <p:cNvSpPr txBox="1"/>
          <p:nvPr/>
        </p:nvSpPr>
        <p:spPr>
          <a:xfrm>
            <a:off x="3628938" y="5837776"/>
            <a:ext cx="24835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575757"/>
                </a:solidFill>
                <a:effectLst/>
                <a:latin typeface="Raleway" pitchFamily="2" charset="0"/>
              </a:rPr>
              <a:t>React </a:t>
            </a:r>
            <a:r>
              <a:rPr lang="en-US" sz="2800" b="1" i="0" dirty="0">
                <a:solidFill>
                  <a:srgbClr val="EB606E"/>
                </a:solidFill>
                <a:effectLst/>
                <a:latin typeface="Raleway" pitchFamily="2" charset="0"/>
              </a:rPr>
              <a:t>Suite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8D494A-46E9-93ED-342E-9C54B33F2B2D}"/>
              </a:ext>
            </a:extLst>
          </p:cNvPr>
          <p:cNvSpPr txBox="1"/>
          <p:nvPr/>
        </p:nvSpPr>
        <p:spPr>
          <a:xfrm>
            <a:off x="10158150" y="5806998"/>
            <a:ext cx="9555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i="0" dirty="0" err="1">
                <a:solidFill>
                  <a:srgbClr val="213547"/>
                </a:solidFill>
                <a:effectLst/>
                <a:latin typeface="Inter"/>
              </a:rPr>
              <a:t>Vite</a:t>
            </a:r>
            <a:endParaRPr lang="en-US" sz="3200" b="1" i="0" dirty="0">
              <a:solidFill>
                <a:srgbClr val="213547"/>
              </a:solidFill>
              <a:effectLst/>
              <a:latin typeface="Inter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EC43F1-2431-7B49-A957-73EE02A51A1B}"/>
              </a:ext>
            </a:extLst>
          </p:cNvPr>
          <p:cNvSpPr txBox="1"/>
          <p:nvPr/>
        </p:nvSpPr>
        <p:spPr>
          <a:xfrm>
            <a:off x="7214275" y="5776221"/>
            <a:ext cx="121434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i="0" dirty="0">
                <a:solidFill>
                  <a:srgbClr val="213547"/>
                </a:solidFill>
                <a:effectLst/>
                <a:latin typeface="Inter"/>
              </a:rPr>
              <a:t>React</a:t>
            </a:r>
          </a:p>
        </p:txBody>
      </p:sp>
      <p:pic>
        <p:nvPicPr>
          <p:cNvPr id="1042" name="Picture 18" descr="Formik - Reviews, Pros &amp; Cons | Companies using Formik">
            <a:extLst>
              <a:ext uri="{FF2B5EF4-FFF2-40B4-BE49-F238E27FC236}">
                <a16:creationId xmlns:a16="http://schemas.microsoft.com/office/drawing/2014/main" id="{95EE43F7-6187-373C-3168-E4F153B052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365" y="4189507"/>
            <a:ext cx="1513648" cy="1513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4F88EC2-5F06-F20B-E2A9-CC34ED0BDD18}"/>
              </a:ext>
            </a:extLst>
          </p:cNvPr>
          <p:cNvSpPr txBox="1"/>
          <p:nvPr/>
        </p:nvSpPr>
        <p:spPr>
          <a:xfrm>
            <a:off x="422068" y="5806953"/>
            <a:ext cx="26436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575757"/>
                </a:solidFill>
                <a:latin typeface="Raleway" pitchFamily="2" charset="0"/>
              </a:rPr>
              <a:t>React</a:t>
            </a:r>
            <a:r>
              <a:rPr lang="en-US" sz="2800" b="1" dirty="0">
                <a:solidFill>
                  <a:srgbClr val="0052CC"/>
                </a:solidFill>
                <a:latin typeface="Raleway" pitchFamily="2" charset="0"/>
              </a:rPr>
              <a:t> </a:t>
            </a:r>
            <a:r>
              <a:rPr lang="en-US" sz="2800" b="1" dirty="0" err="1">
                <a:solidFill>
                  <a:srgbClr val="0052CC"/>
                </a:solidFill>
                <a:latin typeface="Raleway" pitchFamily="2" charset="0"/>
              </a:rPr>
              <a:t>Formik</a:t>
            </a:r>
            <a:endParaRPr lang="en-US" sz="2800" b="1" i="0" dirty="0">
              <a:solidFill>
                <a:srgbClr val="0052CC"/>
              </a:solidFill>
              <a:effectLst/>
              <a:latin typeface="Raleway" pitchFamily="2" charset="0"/>
            </a:endParaRPr>
          </a:p>
        </p:txBody>
      </p:sp>
      <p:pic>
        <p:nvPicPr>
          <p:cNvPr id="1044" name="Picture 20" descr="undefined">
            <a:extLst>
              <a:ext uri="{FF2B5EF4-FFF2-40B4-BE49-F238E27FC236}">
                <a16:creationId xmlns:a16="http://schemas.microsoft.com/office/drawing/2014/main" id="{44CC8C72-673E-3C09-B352-39B0D61C2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3389" y="2117679"/>
            <a:ext cx="1867712" cy="1400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619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4D40-6C19-CF32-E1D4-5205028A0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501" y="142615"/>
            <a:ext cx="10515600" cy="1325563"/>
          </a:xfrm>
        </p:spPr>
        <p:txBody>
          <a:bodyPr/>
          <a:lstStyle/>
          <a:p>
            <a:r>
              <a:rPr lang="en-US" dirty="0" err="1"/>
              <a:t>BackEnd</a:t>
            </a:r>
            <a:r>
              <a:rPr lang="en-US" dirty="0"/>
              <a:t> technologies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D39D8C-0FBD-B3BC-7726-BA50B9EDDD94}"/>
              </a:ext>
            </a:extLst>
          </p:cNvPr>
          <p:cNvSpPr txBox="1"/>
          <p:nvPr/>
        </p:nvSpPr>
        <p:spPr>
          <a:xfrm>
            <a:off x="1007165" y="3935896"/>
            <a:ext cx="1702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9F9F9"/>
                </a:solidFill>
              </a:rPr>
              <a:t>820303</a:t>
            </a:r>
            <a:endParaRPr lang="en-US" dirty="0">
              <a:solidFill>
                <a:srgbClr val="F9F9F9"/>
              </a:solidFill>
            </a:endParaRPr>
          </a:p>
        </p:txBody>
      </p:sp>
      <p:pic>
        <p:nvPicPr>
          <p:cNvPr id="1052" name="Picture 28" descr="mongoosejs · GitHub">
            <a:extLst>
              <a:ext uri="{FF2B5EF4-FFF2-40B4-BE49-F238E27FC236}">
                <a16:creationId xmlns:a16="http://schemas.microsoft.com/office/drawing/2014/main" id="{F9033D59-AD1E-7206-532D-84FE20A65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773" y="3684104"/>
            <a:ext cx="2667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30" descr="Node.js - Wikipedia">
            <a:extLst>
              <a:ext uri="{FF2B5EF4-FFF2-40B4-BE49-F238E27FC236}">
                <a16:creationId xmlns:a16="http://schemas.microsoft.com/office/drawing/2014/main" id="{256B4B87-2BE7-BE33-7122-A429438A6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686" y="1570382"/>
            <a:ext cx="3455838" cy="2113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8" name="Picture 34">
            <a:extLst>
              <a:ext uri="{FF2B5EF4-FFF2-40B4-BE49-F238E27FC236}">
                <a16:creationId xmlns:a16="http://schemas.microsoft.com/office/drawing/2014/main" id="{3EE41093-C693-05C7-CA41-4AAA0BF39F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5501" y="1824244"/>
            <a:ext cx="4429125" cy="134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" name="Picture 38" descr="NodeJs Image upload with Multer. I'll be showing You how to upload… | by  Bassit Owolabi | Geek Culture | Medium">
            <a:extLst>
              <a:ext uri="{FF2B5EF4-FFF2-40B4-BE49-F238E27FC236}">
                <a16:creationId xmlns:a16="http://schemas.microsoft.com/office/drawing/2014/main" id="{F7508B18-1AD8-2584-6A84-11D1AE706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67" y="3684104"/>
            <a:ext cx="6652591" cy="2038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8" name="Picture 44" descr="JavaScript Tutorial">
            <a:extLst>
              <a:ext uri="{FF2B5EF4-FFF2-40B4-BE49-F238E27FC236}">
                <a16:creationId xmlns:a16="http://schemas.microsoft.com/office/drawing/2014/main" id="{E7BA5EAA-2D05-B9D3-F581-329D00472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1690" y="1985013"/>
            <a:ext cx="966831" cy="966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494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045070-2C3C-C6B7-4F53-4D521386D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A2C4-3FA4-C86E-9233-A53DDB61C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501" y="142615"/>
            <a:ext cx="10515600" cy="1325563"/>
          </a:xfrm>
        </p:spPr>
        <p:txBody>
          <a:bodyPr/>
          <a:lstStyle/>
          <a:p>
            <a:r>
              <a:rPr lang="en-US" dirty="0"/>
              <a:t>MongoDB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06022B-58B5-DEF0-0FEB-C0A7AB466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470" y="1716149"/>
            <a:ext cx="7799294" cy="425811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1300642-759B-EE95-2531-54E882A4B36C}"/>
              </a:ext>
            </a:extLst>
          </p:cNvPr>
          <p:cNvSpPr/>
          <p:nvPr/>
        </p:nvSpPr>
        <p:spPr>
          <a:xfrm>
            <a:off x="8136835" y="4936089"/>
            <a:ext cx="2941982" cy="1325563"/>
          </a:xfrm>
          <a:prstGeom prst="rect">
            <a:avLst/>
          </a:prstGeom>
          <a:solidFill>
            <a:srgbClr val="FBFBFB"/>
          </a:solidFill>
          <a:ln>
            <a:solidFill>
              <a:srgbClr val="FBF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50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3312A-A67F-5253-AD8B-00A5A6F7D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9382" y="5005664"/>
            <a:ext cx="1871870" cy="1325563"/>
          </a:xfrm>
        </p:spPr>
        <p:txBody>
          <a:bodyPr/>
          <a:lstStyle/>
          <a:p>
            <a:r>
              <a:rPr lang="en-US" dirty="0"/>
              <a:t>thanks</a:t>
            </a:r>
          </a:p>
        </p:txBody>
      </p:sp>
      <p:pic>
        <p:nvPicPr>
          <p:cNvPr id="3074" name="Picture 2" descr="Ебучий : r/place_brff">
            <a:extLst>
              <a:ext uri="{FF2B5EF4-FFF2-40B4-BE49-F238E27FC236}">
                <a16:creationId xmlns:a16="http://schemas.microsoft.com/office/drawing/2014/main" id="{F562A55B-49EA-9062-39B7-F182C2816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6017" y="632790"/>
            <a:ext cx="403860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11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55</Words>
  <Application>Microsoft Office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Inter</vt:lpstr>
      <vt:lpstr>Raleway</vt:lpstr>
      <vt:lpstr>Office Theme</vt:lpstr>
      <vt:lpstr>PowerPoint Presentation</vt:lpstr>
      <vt:lpstr>Home Page</vt:lpstr>
      <vt:lpstr>Detail Page</vt:lpstr>
      <vt:lpstr>Category Page</vt:lpstr>
      <vt:lpstr>Venue</vt:lpstr>
      <vt:lpstr>FrontEnd technologies</vt:lpstr>
      <vt:lpstr>BackEnd technologies</vt:lpstr>
      <vt:lpstr>MongoDB diagram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 a</dc:creator>
  <cp:lastModifiedBy>a a</cp:lastModifiedBy>
  <cp:revision>2</cp:revision>
  <dcterms:created xsi:type="dcterms:W3CDTF">2024-03-04T08:33:08Z</dcterms:created>
  <dcterms:modified xsi:type="dcterms:W3CDTF">2024-03-04T13:24:36Z</dcterms:modified>
</cp:coreProperties>
</file>

<file path=docProps/thumbnail.jpeg>
</file>